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FCA"/>
    <a:srgbClr val="F8F8F8"/>
    <a:srgbClr val="150381"/>
    <a:srgbClr val="32ACD2"/>
    <a:srgbClr val="15EB6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57" autoAdjust="0"/>
    <p:restoredTop sz="94660"/>
  </p:normalViewPr>
  <p:slideViewPr>
    <p:cSldViewPr snapToGrid="0">
      <p:cViewPr>
        <p:scale>
          <a:sx n="40" d="100"/>
          <a:sy n="40" d="100"/>
        </p:scale>
        <p:origin x="-1320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0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8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7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9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6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9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8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7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9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3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803E6-E412-4CEE-8FBB-C39BA6645D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C32D-1C8A-4F72-9637-4982A84EC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2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106" y="1653989"/>
            <a:ext cx="10112188" cy="2335194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«</a:t>
            </a:r>
            <a:r>
              <a:rPr lang="ru-RU" sz="66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>В</a:t>
            </a:r>
            <a:r>
              <a:rPr lang="ru-RU" sz="66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ечная слава героям»</a:t>
            </a:r>
            <a:r>
              <a:rPr lang="ru-RU" sz="42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/>
            </a:r>
            <a:br>
              <a:rPr lang="ru-RU" sz="4200" dirty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25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200" dirty="0" smtClean="0">
                <a:solidFill>
                  <a:srgbClr val="32ACD2"/>
                </a:solidFill>
                <a:latin typeface="Bahnschrift Condensed" panose="020B0502040204020203" pitchFamily="34" charset="0"/>
              </a:rPr>
              <a:t/>
            </a:r>
            <a:br>
              <a:rPr lang="ru-RU" sz="4200" dirty="0" smtClean="0">
                <a:solidFill>
                  <a:srgbClr val="32ACD2"/>
                </a:solidFill>
                <a:latin typeface="Bahnschrift Condensed" panose="020B0502040204020203" pitchFamily="34" charset="0"/>
              </a:rPr>
            </a:br>
            <a:endParaRPr lang="ru-RU" sz="4200" dirty="0">
              <a:solidFill>
                <a:srgbClr val="15038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63671" y="5944472"/>
            <a:ext cx="1223683" cy="511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2020 г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21269" y="5827926"/>
            <a:ext cx="2931459" cy="613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Воспитанница д/с № 108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Матюнина</a:t>
            </a:r>
            <a:r>
              <a:rPr lang="ru-RU" b="1" dirty="0">
                <a:solidFill>
                  <a:schemeClr val="bg1"/>
                </a:solidFill>
              </a:rPr>
              <a:t> Саша </a:t>
            </a:r>
            <a:r>
              <a:rPr lang="ru-RU" b="1" dirty="0" err="1">
                <a:solidFill>
                  <a:schemeClr val="bg1"/>
                </a:solidFill>
              </a:rPr>
              <a:t>гр</a:t>
            </a:r>
            <a:r>
              <a:rPr lang="ru-RU" b="1" dirty="0">
                <a:solidFill>
                  <a:schemeClr val="bg1"/>
                </a:solidFill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18453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3329" y="531346"/>
            <a:ext cx="6656295" cy="5891754"/>
          </a:xfrm>
        </p:spPr>
        <p:txBody>
          <a:bodyPr>
            <a:noAutofit/>
          </a:bodyPr>
          <a:lstStyle/>
          <a:p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Меня </a:t>
            </a:r>
            <a:r>
              <a:rPr lang="ru-RU" sz="42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>зовут </a:t>
            </a:r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Саша! </a:t>
            </a:r>
            <a:b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Мне </a:t>
            </a:r>
            <a:r>
              <a:rPr lang="ru-RU" sz="42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>4 года и я не знаю, </a:t>
            </a:r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/>
            </a:r>
            <a:b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что </a:t>
            </a:r>
            <a:r>
              <a:rPr lang="ru-RU" sz="42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>такое </a:t>
            </a:r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война</a:t>
            </a:r>
            <a:r>
              <a:rPr lang="ru-RU" sz="4200" dirty="0" smtClean="0">
                <a:latin typeface="Bahnschrift Condensed" panose="020B0502040204020203" pitchFamily="34" charset="0"/>
              </a:rPr>
              <a:t/>
            </a:r>
            <a:br>
              <a:rPr lang="ru-RU" sz="4200" dirty="0" smtClean="0">
                <a:latin typeface="Bahnschrift Condensed" panose="020B0502040204020203" pitchFamily="34" charset="0"/>
              </a:rPr>
            </a:br>
            <a:r>
              <a:rPr lang="ru-RU" sz="2500" dirty="0" smtClean="0">
                <a:latin typeface="Bahnschrift Condensed" panose="020B0502040204020203" pitchFamily="34" charset="0"/>
              </a:rPr>
              <a:t>  </a:t>
            </a:r>
            <a:r>
              <a:rPr lang="ru-RU" sz="4200" dirty="0" smtClean="0">
                <a:latin typeface="Bahnschrift Condensed" panose="020B0502040204020203" pitchFamily="34" charset="0"/>
              </a:rPr>
              <a:t/>
            </a:r>
            <a:br>
              <a:rPr lang="ru-RU" sz="4200" dirty="0" smtClean="0">
                <a:latin typeface="Bahnschrift Condensed" panose="020B0502040204020203" pitchFamily="34" charset="0"/>
              </a:rPr>
            </a:br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Спасибо </a:t>
            </a:r>
            <a:r>
              <a:rPr lang="ru-RU" sz="42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>за это </a:t>
            </a:r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/>
            </a:r>
            <a:b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моим прапрадедушкам </a:t>
            </a:r>
            <a:r>
              <a:rPr lang="ru-RU" sz="42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/>
            </a:r>
            <a:br>
              <a:rPr lang="ru-RU" sz="4200" dirty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25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200" dirty="0" smtClean="0">
                <a:solidFill>
                  <a:srgbClr val="32ACD2"/>
                </a:solidFill>
                <a:latin typeface="Bahnschrift Condensed" panose="020B0502040204020203" pitchFamily="34" charset="0"/>
              </a:rPr>
              <a:t/>
            </a:r>
            <a:br>
              <a:rPr lang="ru-RU" sz="4200" dirty="0" smtClean="0">
                <a:solidFill>
                  <a:srgbClr val="32ACD2"/>
                </a:solidFill>
                <a:latin typeface="Bahnschrift Condensed" panose="020B0502040204020203" pitchFamily="34" charset="0"/>
              </a:rPr>
            </a:br>
            <a:r>
              <a:rPr lang="ru-RU" sz="4200" dirty="0" smtClean="0">
                <a:solidFill>
                  <a:srgbClr val="150381"/>
                </a:solidFill>
                <a:latin typeface="Bahnschrift Condensed" panose="020B0502040204020203" pitchFamily="34" charset="0"/>
              </a:rPr>
              <a:t>и тысячам их однополчан и тружеников тыла, </a:t>
            </a:r>
            <a:r>
              <a:rPr lang="ru-RU" sz="4200" dirty="0">
                <a:solidFill>
                  <a:srgbClr val="150381"/>
                </a:solidFill>
                <a:latin typeface="Bahnschrift Condensed" panose="020B0502040204020203" pitchFamily="34" charset="0"/>
              </a:rPr>
              <a:t>подарившим нам в 2020 году чистое светлое небо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08" y="940852"/>
            <a:ext cx="3804557" cy="5072743"/>
          </a:xfrm>
          <a:prstGeom prst="rect">
            <a:avLst/>
          </a:prstGeom>
          <a:ln w="10795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82" y="1037105"/>
            <a:ext cx="3804557" cy="5072743"/>
          </a:xfrm>
          <a:prstGeom prst="rect">
            <a:avLst/>
          </a:prstGeom>
          <a:ln w="1079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532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16" y="780598"/>
            <a:ext cx="9317025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2748573" y="5562990"/>
            <a:ext cx="509145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dirty="0" smtClean="0">
                <a:solidFill>
                  <a:srgbClr val="150381"/>
                </a:solidFill>
                <a:latin typeface="Bahnschrift Condensed" panose="020B0502040204020203" pitchFamily="34" charset="0"/>
              </a:rPr>
              <a:t>Я учусь чтить память о них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10131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5035" y="2875566"/>
            <a:ext cx="6320118" cy="3077737"/>
          </a:xfrm>
        </p:spPr>
        <p:txBody>
          <a:bodyPr>
            <a:noAutofit/>
          </a:bodyPr>
          <a:lstStyle/>
          <a:p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Мой прапрадедушка</a:t>
            </a:r>
            <a:b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Нечаев Федор Федорович</a:t>
            </a:r>
            <a:b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200" dirty="0" smtClean="0">
                <a:solidFill>
                  <a:srgbClr val="32ACD2"/>
                </a:solidFill>
                <a:latin typeface="Bahnschrift Condensed" panose="020B0502040204020203" pitchFamily="34" charset="0"/>
              </a:rPr>
              <a:t/>
            </a:r>
            <a:br>
              <a:rPr lang="ru-RU" sz="4200" dirty="0" smtClean="0">
                <a:solidFill>
                  <a:srgbClr val="32ACD2"/>
                </a:solidFill>
                <a:latin typeface="Bahnschrift Condensed" panose="020B0502040204020203" pitchFamily="34" charset="0"/>
              </a:rPr>
            </a:br>
            <a:r>
              <a:rPr lang="ru-RU" sz="42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>Во время войны служил в звании </a:t>
            </a:r>
            <a: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ефрейтора</a:t>
            </a:r>
            <a:br>
              <a:rPr lang="ru-RU" sz="42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2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/>
            </a:r>
            <a:br>
              <a:rPr lang="ru-RU" sz="4200" dirty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200" dirty="0" smtClean="0">
                <a:solidFill>
                  <a:srgbClr val="150381"/>
                </a:solidFill>
                <a:latin typeface="Bahnschrift Condensed" panose="020B0502040204020203" pitchFamily="34" charset="0"/>
              </a:rPr>
              <a:t>Самоотверженно защищал нашу родину </a:t>
            </a:r>
            <a:br>
              <a:rPr lang="ru-RU" sz="4200" dirty="0" smtClean="0">
                <a:solidFill>
                  <a:srgbClr val="150381"/>
                </a:solidFill>
                <a:latin typeface="Bahnschrift Condensed" panose="020B0502040204020203" pitchFamily="34" charset="0"/>
              </a:rPr>
            </a:br>
            <a:r>
              <a:rPr lang="ru-RU" sz="4200" dirty="0" smtClean="0">
                <a:solidFill>
                  <a:srgbClr val="150381"/>
                </a:solidFill>
                <a:latin typeface="Bahnschrift Condensed" panose="020B0502040204020203" pitchFamily="34" charset="0"/>
              </a:rPr>
              <a:t>под городом Керчь</a:t>
            </a:r>
            <a:endParaRPr lang="ru-RU" sz="4200" dirty="0">
              <a:solidFill>
                <a:srgbClr val="15038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3" y="531347"/>
            <a:ext cx="4302499" cy="5824728"/>
          </a:xfrm>
          <a:prstGeom prst="rect">
            <a:avLst/>
          </a:prstGeom>
          <a:ln w="857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2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96436" y="2601359"/>
            <a:ext cx="6763870" cy="322270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>Мой </a:t>
            </a:r>
            <a:r>
              <a:rPr lang="ru-RU" sz="40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прапрадедушка</a:t>
            </a:r>
            <a:br>
              <a:rPr lang="ru-RU" sz="40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0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Вахнин </a:t>
            </a:r>
            <a:r>
              <a:rPr lang="ru-RU" sz="40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>Степан </a:t>
            </a:r>
            <a:r>
              <a:rPr lang="ru-RU" sz="40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Андреевич</a:t>
            </a:r>
            <a:br>
              <a:rPr lang="ru-RU" sz="40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0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/>
            </a:r>
            <a:br>
              <a:rPr lang="ru-RU" sz="4000" dirty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0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В </a:t>
            </a:r>
            <a:r>
              <a:rPr lang="ru-RU" sz="40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>августе 1941 года был призван рядовым </a:t>
            </a:r>
            <a:r>
              <a:rPr lang="ru-RU" sz="40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стрелком</a:t>
            </a:r>
            <a:br>
              <a:rPr lang="ru-RU" sz="40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000" dirty="0">
                <a:solidFill>
                  <a:srgbClr val="6BCFCA"/>
                </a:solidFill>
                <a:latin typeface="Bahnschrift Condensed" panose="020B0502040204020203" pitchFamily="34" charset="0"/>
              </a:rPr>
              <a:t/>
            </a:r>
            <a:br>
              <a:rPr lang="ru-RU" sz="4000" dirty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4000" dirty="0" smtClean="0">
                <a:solidFill>
                  <a:srgbClr val="150381"/>
                </a:solidFill>
                <a:latin typeface="Bahnschrift Condensed" panose="020B0502040204020203" pitchFamily="34" charset="0"/>
              </a:rPr>
              <a:t>К сожалению, его дальнейшая судьба нам не известна, но он наш герой</a:t>
            </a:r>
            <a:endParaRPr lang="ru-RU" sz="4000" dirty="0">
              <a:solidFill>
                <a:srgbClr val="6BCFCA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9" t="5309" r="8159" b="2241"/>
          <a:stretch/>
        </p:blipFill>
        <p:spPr>
          <a:xfrm>
            <a:off x="936000" y="828000"/>
            <a:ext cx="3636000" cy="5292000"/>
          </a:xfrm>
          <a:prstGeom prst="rect">
            <a:avLst/>
          </a:prstGeom>
          <a:ln w="793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592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5412" y="2672845"/>
            <a:ext cx="6884894" cy="307773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Мой прапрадедушка</a:t>
            </a:r>
            <a:br>
              <a:rPr lang="ru-RU" sz="36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3600" dirty="0" err="1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Норкин</a:t>
            </a:r>
            <a:r>
              <a:rPr lang="ru-RU" sz="36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 Николай Васильевич</a:t>
            </a:r>
            <a:br>
              <a:rPr lang="ru-RU" sz="36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3600" dirty="0" smtClean="0">
                <a:solidFill>
                  <a:srgbClr val="32ACD2"/>
                </a:solidFill>
                <a:latin typeface="Bahnschrift Condensed" panose="020B0502040204020203" pitchFamily="34" charset="0"/>
              </a:rPr>
              <a:t/>
            </a:r>
            <a:br>
              <a:rPr lang="ru-RU" sz="3600" dirty="0" smtClean="0">
                <a:solidFill>
                  <a:srgbClr val="32ACD2"/>
                </a:solidFill>
                <a:latin typeface="Bahnschrift Condensed" panose="020B0502040204020203" pitchFamily="34" charset="0"/>
              </a:rPr>
            </a:br>
            <a:r>
              <a:rPr lang="ru-RU" sz="36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  <a:t>Ушел на войну защищать свою семью: жену и дочерей</a:t>
            </a:r>
            <a:br>
              <a:rPr lang="ru-RU" sz="3600" dirty="0" smtClean="0">
                <a:solidFill>
                  <a:srgbClr val="6BCFCA"/>
                </a:solidFill>
                <a:latin typeface="Bahnschrift Condensed" panose="020B0502040204020203" pitchFamily="34" charset="0"/>
              </a:rPr>
            </a:br>
            <a:r>
              <a:rPr lang="ru-RU" sz="3600" dirty="0">
                <a:solidFill>
                  <a:srgbClr val="32ACD2"/>
                </a:solidFill>
                <a:latin typeface="Bahnschrift Condensed" panose="020B0502040204020203" pitchFamily="34" charset="0"/>
              </a:rPr>
              <a:t/>
            </a:r>
            <a:br>
              <a:rPr lang="ru-RU" sz="3600" dirty="0">
                <a:solidFill>
                  <a:srgbClr val="32ACD2"/>
                </a:solidFill>
                <a:latin typeface="Bahnschrift Condensed" panose="020B0502040204020203" pitchFamily="34" charset="0"/>
              </a:rPr>
            </a:br>
            <a:r>
              <a:rPr lang="ru-RU" sz="3600" dirty="0" smtClean="0">
                <a:solidFill>
                  <a:srgbClr val="150381"/>
                </a:solidFill>
                <a:latin typeface="Bahnschrift Condensed" panose="020B0502040204020203" pitchFamily="34" charset="0"/>
              </a:rPr>
              <a:t>Спасибо за храбрый поступок, благодаря которому я могу жить, развиваться, смеяться и любить…  </a:t>
            </a:r>
            <a:endParaRPr lang="ru-RU" sz="3600" dirty="0">
              <a:solidFill>
                <a:srgbClr val="15038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1488" r="1723" b="238"/>
          <a:stretch/>
        </p:blipFill>
        <p:spPr>
          <a:xfrm>
            <a:off x="752174" y="529861"/>
            <a:ext cx="4066714" cy="5660627"/>
          </a:xfrm>
          <a:prstGeom prst="rect">
            <a:avLst/>
          </a:prstGeom>
          <a:ln w="825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731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86653" y="733427"/>
            <a:ext cx="58170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6BCFCA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«Войны </a:t>
            </a:r>
            <a:r>
              <a:rPr lang="ru-RU" sz="2800" dirty="0">
                <a:solidFill>
                  <a:srgbClr val="6BCFCA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я не видел, но знаю,</a:t>
            </a:r>
            <a:br>
              <a:rPr lang="ru-RU" sz="2800" dirty="0">
                <a:solidFill>
                  <a:srgbClr val="6BCFCA"/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rgbClr val="6BCFCA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Как трудно народу пришлось,</a:t>
            </a:r>
            <a:br>
              <a:rPr lang="ru-RU" sz="2800" dirty="0">
                <a:solidFill>
                  <a:srgbClr val="6BCFCA"/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rgbClr val="6BCFCA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И голод, и холод, и ужас –</a:t>
            </a:r>
            <a:br>
              <a:rPr lang="ru-RU" sz="2800" dirty="0">
                <a:solidFill>
                  <a:srgbClr val="6BCFCA"/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rgbClr val="6BCFCA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Всё им испытать довелось</a:t>
            </a:r>
            <a:r>
              <a:rPr lang="ru-RU" sz="2800" dirty="0" smtClean="0">
                <a:solidFill>
                  <a:srgbClr val="6BCFCA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</a:p>
          <a:p>
            <a:pPr algn="ctr"/>
            <a:endParaRPr lang="ru-RU" sz="2800" dirty="0" smtClean="0">
              <a:solidFill>
                <a:srgbClr val="32ACD2"/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 algn="ctr"/>
            <a:r>
              <a:rPr lang="ru-RU" sz="2800" dirty="0">
                <a:solidFill>
                  <a:srgbClr val="32ACD2"/>
                </a:solidFill>
                <a:latin typeface="Bahnschrift Condensed" panose="020B0502040204020203" pitchFamily="34" charset="0"/>
                <a:ea typeface="+mj-ea"/>
                <a:cs typeface="+mj-cs"/>
              </a:rPr>
              <a:t/>
            </a:r>
            <a:br>
              <a:rPr lang="ru-RU" sz="2800" dirty="0">
                <a:solidFill>
                  <a:srgbClr val="32ACD2"/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rgbClr val="150381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Пусть мирно живут на планете,</a:t>
            </a:r>
            <a:br>
              <a:rPr lang="ru-RU" sz="2800" dirty="0">
                <a:solidFill>
                  <a:srgbClr val="150381"/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rgbClr val="150381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Пусть дети не знают войны,</a:t>
            </a:r>
            <a:br>
              <a:rPr lang="ru-RU" sz="2800" dirty="0">
                <a:solidFill>
                  <a:srgbClr val="150381"/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rgbClr val="150381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Пусть яркое солнышко светит!</a:t>
            </a:r>
            <a:br>
              <a:rPr lang="ru-RU" sz="2800" dirty="0">
                <a:solidFill>
                  <a:srgbClr val="150381"/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rgbClr val="150381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Мы дружной семьёй быть </a:t>
            </a:r>
            <a:r>
              <a:rPr lang="ru-RU" sz="2800" dirty="0" smtClean="0">
                <a:solidFill>
                  <a:srgbClr val="150381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должны!»</a:t>
            </a:r>
          </a:p>
          <a:p>
            <a:pPr algn="ctr"/>
            <a:endParaRPr lang="ru-RU" sz="2800" dirty="0">
              <a:solidFill>
                <a:srgbClr val="150381"/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 algn="r"/>
            <a:r>
              <a:rPr lang="ru-RU" sz="2800" dirty="0" smtClean="0">
                <a:solidFill>
                  <a:srgbClr val="150381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М.О. </a:t>
            </a:r>
            <a:r>
              <a:rPr lang="ru-RU" sz="2800" dirty="0" err="1" smtClean="0">
                <a:solidFill>
                  <a:srgbClr val="150381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Владимов</a:t>
            </a:r>
            <a:endParaRPr lang="ru-RU" sz="2800" dirty="0">
              <a:solidFill>
                <a:srgbClr val="15038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1" y="858645"/>
            <a:ext cx="5741634" cy="4826698"/>
          </a:xfrm>
          <a:prstGeom prst="rect">
            <a:avLst/>
          </a:prstGeom>
          <a:ln w="92075"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573431" y="6043931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50381"/>
                </a:solidFill>
                <a:latin typeface="Bahnschrift Condensed" panose="020B0502040204020203" pitchFamily="34" charset="0"/>
              </a:rPr>
              <a:t>09 </a:t>
            </a:r>
            <a:r>
              <a:rPr lang="ru-RU" dirty="0" smtClean="0">
                <a:solidFill>
                  <a:srgbClr val="150381"/>
                </a:solidFill>
                <a:latin typeface="Bahnschrift Condensed" panose="020B0502040204020203" pitchFamily="34" charset="0"/>
              </a:rPr>
              <a:t>мая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54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43</Words>
  <Application>Microsoft Office PowerPoint</Application>
  <PresentationFormat>Произвольный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«Вечная слава героям»   </vt:lpstr>
      <vt:lpstr>Меня зовут Саша!  Мне 4 года и я не знаю,  что такое война    Спасибо за это  моим прапрадедушкам    и тысячам их однополчан и тружеников тыла, подарившим нам в 2020 году чистое светлое небо</vt:lpstr>
      <vt:lpstr>Презентация PowerPoint</vt:lpstr>
      <vt:lpstr>Мой прапрадедушка Нечаев Федор Федорович  Во время войны служил в звании ефрейтора  Самоотверженно защищал нашу родину  под городом Керчь</vt:lpstr>
      <vt:lpstr>Мой прапрадедушка Вахнин Степан Андреевич  В августе 1941 года был призван рядовым стрелком  К сожалению, его дальнейшая судьба нам не известна, но он наш герой</vt:lpstr>
      <vt:lpstr>Мой прапрадедушка Норкин Николай Васильевич  Ушел на войну защищать свою семью: жену и дочерей  Спасибо за храбрый поступок, благодаря которому я могу жить, развиваться, смеяться и любить…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Меня зовут Саша!  Мне 4 года и я не знаю,  что такое война.   Спасибо за это  моим прапрадедушкам  и тысячам их однополчан и тружеников тыла, подарившим нам в 2020 году чистое светлое небо</dc:title>
  <dc:creator>Matushkins</dc:creator>
  <cp:lastModifiedBy>Пользователь</cp:lastModifiedBy>
  <cp:revision>19</cp:revision>
  <dcterms:created xsi:type="dcterms:W3CDTF">2020-04-20T07:37:49Z</dcterms:created>
  <dcterms:modified xsi:type="dcterms:W3CDTF">2020-04-30T19:00:08Z</dcterms:modified>
</cp:coreProperties>
</file>