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2" r:id="rId9"/>
    <p:sldId id="263" r:id="rId10"/>
    <p:sldId id="274" r:id="rId11"/>
    <p:sldId id="265" r:id="rId12"/>
    <p:sldId id="272" r:id="rId13"/>
    <p:sldId id="273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7" autoAdjust="0"/>
    <p:restoredTop sz="94660"/>
  </p:normalViewPr>
  <p:slideViewPr>
    <p:cSldViewPr>
      <p:cViewPr>
        <p:scale>
          <a:sx n="60" d="100"/>
          <a:sy n="60" d="100"/>
        </p:scale>
        <p:origin x="-150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9B74-B776-45F2-9970-19026F6002E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4B01-45FA-41FD-881E-0BAF70503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Муниципальное автономное дошкольное образовательное учреждение</a:t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«Центр развития ребёнка- детский сад №108»</a:t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г.Сыктывкара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3500" dirty="0" smtClean="0">
                <a:solidFill>
                  <a:schemeClr val="tx2"/>
                </a:solidFill>
              </a:rPr>
              <a:t>Тематическая неделя</a:t>
            </a:r>
          </a:p>
          <a:p>
            <a:r>
              <a:rPr lang="ru-RU" sz="3500" i="1" dirty="0" smtClean="0">
                <a:solidFill>
                  <a:schemeClr val="tx2"/>
                </a:solidFill>
              </a:rPr>
              <a:t>«Насекомые и цветы»</a:t>
            </a:r>
          </a:p>
          <a:p>
            <a:r>
              <a:rPr lang="ru-RU" sz="3500" dirty="0" smtClean="0">
                <a:solidFill>
                  <a:schemeClr val="tx2"/>
                </a:solidFill>
              </a:rPr>
              <a:t>12.05-15.05.2020г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12группа                        </a:t>
            </a:r>
          </a:p>
          <a:p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                                            Воспитатели: Любовь </a:t>
            </a:r>
            <a:r>
              <a:rPr lang="ru-RU" sz="2000" dirty="0" err="1" smtClean="0">
                <a:solidFill>
                  <a:schemeClr val="tx2"/>
                </a:solidFill>
              </a:rPr>
              <a:t>Назаровна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Наталья Николаевна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b="1" dirty="0" smtClean="0">
                <a:solidFill>
                  <a:schemeClr val="tx2"/>
                </a:solidFill>
              </a:rPr>
              <a:t>Продуктивная деятельность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756" y="2348880"/>
            <a:ext cx="4123113" cy="283879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67744" y="12687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     Аппликация «</a:t>
            </a:r>
            <a:r>
              <a:rPr lang="ru-RU" i="1" dirty="0" smtClean="0">
                <a:solidFill>
                  <a:schemeClr val="tx2"/>
                </a:solidFill>
              </a:rPr>
              <a:t>Божьи коровки»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божья ко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3528" y="2389530"/>
            <a:ext cx="3816424" cy="252028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1055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tx2"/>
                </a:solidFill>
              </a:rPr>
              <a:t>Продуктивная деятельность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564904"/>
            <a:ext cx="4176464" cy="309634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1833" y="192173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i="1" dirty="0" smtClean="0">
                <a:solidFill>
                  <a:schemeClr val="tx2"/>
                </a:solidFill>
              </a:rPr>
              <a:t>Стрекоза» </a:t>
            </a:r>
            <a:r>
              <a:rPr lang="ru-RU" dirty="0" smtClean="0">
                <a:solidFill>
                  <a:schemeClr val="tx2"/>
                </a:solidFill>
              </a:rPr>
              <a:t>из бросового материала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Дидактическая игра </a:t>
            </a:r>
            <a:r>
              <a:rPr lang="ru-RU" sz="2800" i="1" dirty="0" smtClean="0">
                <a:solidFill>
                  <a:schemeClr val="tx2"/>
                </a:solidFill>
              </a:rPr>
              <a:t>«Летает, плавает, прыгает»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Цель: закреплять знания детей о способах </a:t>
            </a:r>
          </a:p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передвижения различных животных.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348372" cy="223224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 descr="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3816424" cy="252028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 descr="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259210"/>
            <a:ext cx="3312368" cy="233814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Рисунок 7" descr="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509120"/>
            <a:ext cx="3456384" cy="208823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Чем питаются насекомые?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б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2592288" cy="288032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 descr="ку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556792"/>
            <a:ext cx="3096344" cy="220854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Рисунок 5" descr="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980728"/>
            <a:ext cx="2592288" cy="27881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 descr="ли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49080"/>
            <a:ext cx="2016224" cy="230425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Рисунок 7" descr="я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4149080"/>
            <a:ext cx="2160240" cy="230425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9" name="Рисунок 8" descr="ц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4149080"/>
            <a:ext cx="1872208" cy="230425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Рисунок 9" descr="кл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4149080"/>
            <a:ext cx="2016224" cy="223224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Угадай из какой сказки?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к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3688123" cy="266429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80728"/>
            <a:ext cx="3744416" cy="266429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933056"/>
            <a:ext cx="3600400" cy="266429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 descr="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6672"/>
            <a:ext cx="3528392" cy="297971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Составьте описательный рассказ по плану: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1.Название насекомого.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2.Внешний вид.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3.Чем питается.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4.Как передвигается.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5.Какие звуки издаёт.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6.Пользу или вред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           приносит.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п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996952"/>
            <a:ext cx="3960440" cy="316835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3600" i="1" dirty="0" smtClean="0">
                <a:solidFill>
                  <a:schemeClr val="tx2"/>
                </a:solidFill>
              </a:rPr>
              <a:t>Всем спасибо за участие!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                  </a:t>
            </a:r>
            <a:r>
              <a:rPr lang="ru-RU" sz="3600" i="1" dirty="0" smtClean="0">
                <a:solidFill>
                  <a:schemeClr val="tx2"/>
                </a:solidFill>
              </a:rPr>
              <a:t>Желаем дальнейшего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tx2"/>
                </a:solidFill>
              </a:rPr>
              <a:t>           сотрудничества и творческих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tx2"/>
                </a:solidFill>
              </a:rPr>
              <a:t>                               успехов!                              </a:t>
            </a:r>
            <a:endParaRPr lang="ru-RU" sz="3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0547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Цель: </a:t>
            </a:r>
            <a:r>
              <a:rPr lang="ru-RU" dirty="0" smtClean="0">
                <a:solidFill>
                  <a:schemeClr val="tx2"/>
                </a:solidFill>
              </a:rPr>
              <a:t>Познакомить детей с внешним видом насекомых, особенностями их образа жизни. Формировать бережное отношение к природе ,расширять у детей сознание, что каждое насекомое приносит пользу.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 </a:t>
            </a:r>
            <a:r>
              <a:rPr lang="ru-RU" sz="2800" b="1" dirty="0" smtClean="0">
                <a:solidFill>
                  <a:schemeClr val="tx2"/>
                </a:solidFill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1.Знакомить детей с представителями живой природы: насекомыми.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2.Расширять представления детей о многообразии насекомых, упражнять в различении и называть насекомых.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3.Формировать представления детей о пользе насекомых в природе и для человека.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4.Формировать у детей связную речь, развивать эмоциональность речи.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5.Воспитывать доброе отношение к представителям животного мира.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5054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Отгадай загадки: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1.На вид, конечно мелковаты,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Но всё, что можно, тащит в дом.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Неугомонные ребята-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Вся жизнь их связана с трудом </a:t>
            </a:r>
            <a:r>
              <a:rPr lang="ru-RU" sz="1800" i="1" dirty="0" smtClean="0">
                <a:solidFill>
                  <a:schemeClr val="tx2"/>
                </a:solidFill>
              </a:rPr>
              <a:t>(муравьи)</a:t>
            </a:r>
          </a:p>
          <a:p>
            <a:pPr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2.Я-мохнатый червячок,                                           3.Зелёная пружинка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Полосатый бочок.                                                      Живёт в траве густой.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Скоро бабочкою стану,                                             С травинки на травинку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Закружусь я над поляной (</a:t>
            </a:r>
            <a:r>
              <a:rPr lang="ru-RU" sz="1800" i="1" dirty="0" smtClean="0">
                <a:solidFill>
                  <a:schemeClr val="tx2"/>
                </a:solidFill>
              </a:rPr>
              <a:t>гусеница)                   </a:t>
            </a:r>
            <a:r>
              <a:rPr lang="ru-RU" sz="1800" dirty="0" smtClean="0">
                <a:solidFill>
                  <a:schemeClr val="tx2"/>
                </a:solidFill>
              </a:rPr>
              <a:t>Он скачет день-деньской </a:t>
            </a:r>
            <a:r>
              <a:rPr lang="ru-RU" sz="1800" i="1" dirty="0" smtClean="0">
                <a:solidFill>
                  <a:schemeClr val="tx2"/>
                </a:solidFill>
              </a:rPr>
              <a:t>(кузнечик)</a:t>
            </a:r>
          </a:p>
          <a:p>
            <a:pPr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4.Насекомое-в почёте,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  Целый день она в полёте,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  Опыляет все цветы,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  Чтоб медку отведал ты </a:t>
            </a:r>
            <a:r>
              <a:rPr lang="ru-RU" sz="1800" i="1" dirty="0" smtClean="0">
                <a:solidFill>
                  <a:schemeClr val="tx2"/>
                </a:solidFill>
              </a:rPr>
              <a:t>(пчела)</a:t>
            </a:r>
            <a:endParaRPr lang="ru-RU" sz="1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488832" cy="55774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</a:t>
            </a:r>
            <a:r>
              <a:rPr lang="ru-RU" b="1" dirty="0" smtClean="0">
                <a:solidFill>
                  <a:schemeClr val="tx2"/>
                </a:solidFill>
              </a:rPr>
              <a:t>Пальчиковая гимнастика</a:t>
            </a:r>
          </a:p>
          <a:p>
            <a:pPr>
              <a:buNone/>
            </a:pP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smtClean="0">
                <a:solidFill>
                  <a:schemeClr val="tx2"/>
                </a:solidFill>
              </a:rPr>
              <a:t>                     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«Насекомые»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Дружно пальчики считаем</a:t>
            </a:r>
            <a:r>
              <a:rPr lang="ru-RU" sz="2400" i="1" dirty="0" smtClean="0">
                <a:solidFill>
                  <a:schemeClr val="tx2"/>
                </a:solidFill>
              </a:rPr>
              <a:t>(сжимать и разжимать пальцы)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Насекомых называем.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Бабочка, кузнечик, </a:t>
            </a:r>
            <a:r>
              <a:rPr lang="ru-RU" sz="2400" i="1" dirty="0" smtClean="0">
                <a:solidFill>
                  <a:schemeClr val="tx2"/>
                </a:solidFill>
              </a:rPr>
              <a:t>муха(поочерёдно сгибать  пальцы  в кулачок, начиная с большого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Это  жук с зелёным брюхом 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Это кто же тут звенит?(</a:t>
            </a:r>
            <a:r>
              <a:rPr lang="ru-RU" sz="2400" i="1" dirty="0" smtClean="0">
                <a:solidFill>
                  <a:schemeClr val="tx2"/>
                </a:solidFill>
              </a:rPr>
              <a:t>вращать пальцами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Ой, сюда комар летит!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Прячьтесь!(</a:t>
            </a:r>
            <a:r>
              <a:rPr lang="ru-RU" sz="2400" i="1" dirty="0" smtClean="0">
                <a:solidFill>
                  <a:schemeClr val="tx2"/>
                </a:solidFill>
              </a:rPr>
              <a:t>прятать руки за спину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8072"/>
            <a:ext cx="8229600" cy="6453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smtClean="0"/>
              <a:t>                    </a:t>
            </a:r>
            <a:r>
              <a:rPr lang="ru-RU" b="1" dirty="0" smtClean="0">
                <a:solidFill>
                  <a:schemeClr val="tx2"/>
                </a:solidFill>
              </a:rPr>
              <a:t>Артикуляционная гимнастика</a:t>
            </a:r>
            <a:r>
              <a:rPr lang="ru-RU" sz="2200" b="1" dirty="0" smtClean="0">
                <a:solidFill>
                  <a:schemeClr val="tx2"/>
                </a:solidFill>
              </a:rPr>
              <a:t>                             </a:t>
            </a:r>
          </a:p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endParaRPr lang="ru-RU" sz="2200" b="1" dirty="0"/>
          </a:p>
          <a:p>
            <a:pPr>
              <a:buNone/>
            </a:pPr>
            <a:r>
              <a:rPr lang="ru-RU" sz="2200" b="1" dirty="0" smtClean="0"/>
              <a:t>                  </a:t>
            </a:r>
            <a:r>
              <a:rPr lang="ru-RU" sz="2200" b="1" dirty="0" smtClean="0">
                <a:solidFill>
                  <a:schemeClr val="tx2"/>
                </a:solidFill>
              </a:rPr>
              <a:t>1</a:t>
            </a:r>
            <a:r>
              <a:rPr lang="ru-RU" sz="2200" b="1" dirty="0">
                <a:solidFill>
                  <a:schemeClr val="tx2"/>
                </a:solidFill>
              </a:rPr>
              <a:t>. Упр. для щечных мышц </a:t>
            </a:r>
            <a:r>
              <a:rPr lang="ru-RU" sz="2200" b="1" i="1" dirty="0">
                <a:solidFill>
                  <a:schemeClr val="tx2"/>
                </a:solidFill>
              </a:rPr>
              <a:t>«Гусеница»</a:t>
            </a:r>
            <a:endParaRPr lang="ru-RU" sz="22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                 «</a:t>
            </a:r>
            <a:r>
              <a:rPr lang="ru-RU" sz="2200" dirty="0">
                <a:solidFill>
                  <a:schemeClr val="tx2"/>
                </a:solidFill>
              </a:rPr>
              <a:t>Гусеница хоть мала, листья – лучшая еда!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           Она </a:t>
            </a:r>
            <a:r>
              <a:rPr lang="ru-RU" sz="2200" dirty="0">
                <a:solidFill>
                  <a:schemeClr val="tx2"/>
                </a:solidFill>
              </a:rPr>
              <a:t>много листьев съела и, конечно, потолстела.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                          (</a:t>
            </a:r>
            <a:r>
              <a:rPr lang="ru-RU" sz="2200" dirty="0">
                <a:solidFill>
                  <a:schemeClr val="tx2"/>
                </a:solidFill>
              </a:rPr>
              <a:t>Щечки </a:t>
            </a:r>
            <a:r>
              <a:rPr lang="ru-RU" sz="2200" i="1" dirty="0">
                <a:solidFill>
                  <a:schemeClr val="tx2"/>
                </a:solidFill>
              </a:rPr>
              <a:t>«надули-сдули»</a:t>
            </a:r>
            <a:r>
              <a:rPr lang="ru-RU" sz="2200" dirty="0">
                <a:solidFill>
                  <a:schemeClr val="tx2"/>
                </a:solidFill>
              </a:rPr>
              <a:t> - 5 раз)</a:t>
            </a:r>
          </a:p>
          <a:p>
            <a:pPr>
              <a:buNone/>
            </a:pPr>
            <a:r>
              <a:rPr lang="ru-RU" sz="2200" dirty="0">
                <a:solidFill>
                  <a:schemeClr val="tx2"/>
                </a:solidFill>
              </a:rPr>
              <a:t/>
            </a:r>
            <a:br>
              <a:rPr lang="ru-RU" sz="2200" dirty="0">
                <a:solidFill>
                  <a:schemeClr val="tx2"/>
                </a:solidFill>
              </a:rPr>
            </a:br>
            <a:endParaRPr lang="ru-RU" sz="22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                  </a:t>
            </a:r>
            <a:r>
              <a:rPr lang="ru-RU" sz="2200" b="1" dirty="0" smtClean="0">
                <a:solidFill>
                  <a:schemeClr val="tx2"/>
                </a:solidFill>
              </a:rPr>
              <a:t>2</a:t>
            </a:r>
            <a:r>
              <a:rPr lang="ru-RU" sz="2200" b="1" dirty="0">
                <a:solidFill>
                  <a:schemeClr val="tx2"/>
                </a:solidFill>
              </a:rPr>
              <a:t>. Упр. для круговой мышцы рта и губ </a:t>
            </a:r>
            <a:r>
              <a:rPr lang="ru-RU" sz="2200" b="1" i="1" dirty="0">
                <a:solidFill>
                  <a:schemeClr val="tx2"/>
                </a:solidFill>
              </a:rPr>
              <a:t>«Муха</a:t>
            </a:r>
            <a:r>
              <a:rPr lang="ru-RU" sz="2200" i="1" dirty="0">
                <a:solidFill>
                  <a:schemeClr val="tx2"/>
                </a:solidFill>
              </a:rPr>
              <a:t>»</a:t>
            </a:r>
            <a:endParaRPr lang="ru-RU" sz="22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                   «</a:t>
            </a:r>
            <a:r>
              <a:rPr lang="ru-RU" sz="2200" dirty="0">
                <a:solidFill>
                  <a:schemeClr val="tx2"/>
                </a:solidFill>
              </a:rPr>
              <a:t>Муха, муха-цокотуха – позолоченное брюхо.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                     Муха </a:t>
            </a:r>
            <a:r>
              <a:rPr lang="ru-RU" sz="2200" dirty="0">
                <a:solidFill>
                  <a:schemeClr val="tx2"/>
                </a:solidFill>
              </a:rPr>
              <a:t>села на цветок – будет чистить хоботок».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                           (</a:t>
            </a:r>
            <a:r>
              <a:rPr lang="ru-RU" sz="2200" dirty="0">
                <a:solidFill>
                  <a:schemeClr val="tx2"/>
                </a:solidFill>
              </a:rPr>
              <a:t> </a:t>
            </a:r>
            <a:r>
              <a:rPr lang="ru-RU" sz="2200" i="1" dirty="0">
                <a:solidFill>
                  <a:schemeClr val="tx2"/>
                </a:solidFill>
              </a:rPr>
              <a:t>«Улыбочка-трубочка»</a:t>
            </a:r>
            <a:r>
              <a:rPr lang="ru-RU" sz="2200" dirty="0">
                <a:solidFill>
                  <a:schemeClr val="tx2"/>
                </a:solidFill>
              </a:rPr>
              <a:t>- 8 </a:t>
            </a:r>
            <a:r>
              <a:rPr lang="ru-RU" sz="2200" dirty="0" smtClean="0">
                <a:solidFill>
                  <a:schemeClr val="tx2"/>
                </a:solidFill>
              </a:rPr>
              <a:t>раз)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47861"/>
            <a:ext cx="7920880" cy="55774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    </a:t>
            </a:r>
            <a:r>
              <a:rPr lang="ru-RU" b="1" dirty="0" smtClean="0">
                <a:solidFill>
                  <a:schemeClr val="tx2"/>
                </a:solidFill>
              </a:rPr>
              <a:t>Чтение художественной литературы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К.Чуковский </a:t>
            </a:r>
            <a:r>
              <a:rPr lang="ru-RU" sz="2800" i="1" dirty="0" smtClean="0">
                <a:solidFill>
                  <a:schemeClr val="tx2"/>
                </a:solidFill>
              </a:rPr>
              <a:t>«Муха-Цокотуха», «</a:t>
            </a:r>
            <a:r>
              <a:rPr lang="ru-RU" sz="2800" i="1" dirty="0" err="1" smtClean="0">
                <a:solidFill>
                  <a:schemeClr val="tx2"/>
                </a:solidFill>
              </a:rPr>
              <a:t>Тараканище</a:t>
            </a:r>
            <a:r>
              <a:rPr lang="ru-RU" sz="2800" i="1" dirty="0" smtClean="0">
                <a:solidFill>
                  <a:schemeClr val="tx2"/>
                </a:solidFill>
              </a:rPr>
              <a:t>».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В.Бианки </a:t>
            </a:r>
            <a:r>
              <a:rPr lang="ru-RU" sz="2800" i="1" dirty="0" smtClean="0">
                <a:solidFill>
                  <a:schemeClr val="tx2"/>
                </a:solidFill>
              </a:rPr>
              <a:t>«Путешествие </a:t>
            </a:r>
            <a:r>
              <a:rPr lang="ru-RU" sz="2800" i="1" dirty="0" err="1" smtClean="0">
                <a:solidFill>
                  <a:schemeClr val="tx2"/>
                </a:solidFill>
              </a:rPr>
              <a:t>муравьишки</a:t>
            </a:r>
            <a:r>
              <a:rPr lang="ru-RU" sz="2800" i="1" dirty="0" smtClean="0">
                <a:solidFill>
                  <a:schemeClr val="tx2"/>
                </a:solidFill>
              </a:rPr>
              <a:t>».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С.Маршак  </a:t>
            </a:r>
            <a:r>
              <a:rPr lang="ru-RU" sz="2800" i="1" dirty="0" smtClean="0">
                <a:solidFill>
                  <a:schemeClr val="tx2"/>
                </a:solidFill>
              </a:rPr>
              <a:t>«Под высокой сосной- необыкновенный дом».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Э.Успенский </a:t>
            </a:r>
            <a:r>
              <a:rPr lang="ru-RU" sz="2800" i="1" dirty="0" smtClean="0">
                <a:solidFill>
                  <a:schemeClr val="tx2"/>
                </a:solidFill>
              </a:rPr>
              <a:t>«Скворечник для бабочки»</a:t>
            </a:r>
          </a:p>
          <a:p>
            <a:r>
              <a:rPr lang="ru-RU" sz="2800" dirty="0" err="1" smtClean="0">
                <a:solidFill>
                  <a:schemeClr val="tx2"/>
                </a:solidFill>
              </a:rPr>
              <a:t>В.Сутеев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i="1" dirty="0" smtClean="0">
                <a:solidFill>
                  <a:schemeClr val="tx2"/>
                </a:solidFill>
              </a:rPr>
              <a:t>«Под грибом».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И.Крылов </a:t>
            </a:r>
            <a:r>
              <a:rPr lang="ru-RU" sz="2800" i="1" dirty="0" smtClean="0">
                <a:solidFill>
                  <a:schemeClr val="tx2"/>
                </a:solidFill>
              </a:rPr>
              <a:t>«Стрекоза и муравей».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Сказка </a:t>
            </a:r>
            <a:r>
              <a:rPr lang="ru-RU" sz="2800" i="1" dirty="0" smtClean="0">
                <a:solidFill>
                  <a:schemeClr val="tx2"/>
                </a:solidFill>
              </a:rPr>
              <a:t>«Муравей и пшеничные зёрна».</a:t>
            </a:r>
            <a:endParaRPr lang="ru-RU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Поиграйте с ребенком </a:t>
            </a:r>
            <a:endParaRPr lang="ru-RU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1</a:t>
            </a:r>
            <a:r>
              <a:rPr lang="ru-RU" sz="1600" dirty="0" smtClean="0">
                <a:solidFill>
                  <a:schemeClr val="tx2"/>
                </a:solidFill>
              </a:rPr>
              <a:t>.Игра </a:t>
            </a:r>
            <a:r>
              <a:rPr lang="ru-RU" sz="1600" b="1" i="1" dirty="0" smtClean="0">
                <a:solidFill>
                  <a:schemeClr val="tx2"/>
                </a:solidFill>
              </a:rPr>
              <a:t>«Бывает - не бывает»</a:t>
            </a:r>
            <a:r>
              <a:rPr lang="ru-RU" sz="1600" dirty="0" smtClean="0">
                <a:solidFill>
                  <a:schemeClr val="tx2"/>
                </a:solidFill>
              </a:rPr>
              <a:t> (понимание лексико-грамматических конструкций).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Девочка ловит бабочку. Девочка поймана бабочкой. Бабочка поймана девочкой. Бабочка ловит девочку. Девочка поймала бабочку. Бабочка поймала девочку. Червяк склевал скворца. Песня спела соловья. Мохнатая гусеница съела кукушку.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2</a:t>
            </a:r>
            <a:r>
              <a:rPr lang="ru-RU" sz="1600" dirty="0" smtClean="0">
                <a:solidFill>
                  <a:schemeClr val="tx2"/>
                </a:solidFill>
              </a:rPr>
              <a:t>.Игра </a:t>
            </a:r>
            <a:r>
              <a:rPr lang="ru-RU" sz="1600" b="1" i="1" dirty="0" smtClean="0">
                <a:solidFill>
                  <a:schemeClr val="tx2"/>
                </a:solidFill>
              </a:rPr>
              <a:t>«Подбери признак».</a:t>
            </a:r>
            <a:endParaRPr lang="ru-RU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Бабочка (какая?)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Муравей (Какой?)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3</a:t>
            </a:r>
            <a:r>
              <a:rPr lang="ru-RU" sz="1600" dirty="0" smtClean="0">
                <a:solidFill>
                  <a:schemeClr val="tx2"/>
                </a:solidFill>
              </a:rPr>
              <a:t>.Игра </a:t>
            </a:r>
            <a:r>
              <a:rPr lang="ru-RU" sz="1600" b="1" i="1" dirty="0" smtClean="0">
                <a:solidFill>
                  <a:schemeClr val="tx2"/>
                </a:solidFill>
              </a:rPr>
              <a:t>«Кто как передвигается?»</a:t>
            </a:r>
            <a:endParaRPr lang="ru-RU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4</a:t>
            </a:r>
            <a:r>
              <a:rPr lang="ru-RU" sz="1600" dirty="0" smtClean="0">
                <a:solidFill>
                  <a:schemeClr val="tx2"/>
                </a:solidFill>
              </a:rPr>
              <a:t>.Игра </a:t>
            </a:r>
            <a:r>
              <a:rPr lang="ru-RU" sz="1600" b="1" i="1" dirty="0" smtClean="0">
                <a:solidFill>
                  <a:schemeClr val="tx2"/>
                </a:solidFill>
              </a:rPr>
              <a:t>«Четвертый лишний».</a:t>
            </a:r>
            <a:endParaRPr lang="ru-RU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5</a:t>
            </a:r>
            <a:r>
              <a:rPr lang="ru-RU" sz="1600" dirty="0" smtClean="0">
                <a:solidFill>
                  <a:schemeClr val="tx2"/>
                </a:solidFill>
              </a:rPr>
              <a:t>.Игра </a:t>
            </a:r>
            <a:r>
              <a:rPr lang="ru-RU" sz="1600" b="1" i="1" dirty="0" smtClean="0">
                <a:solidFill>
                  <a:schemeClr val="tx2"/>
                </a:solidFill>
              </a:rPr>
              <a:t>«Узнай по описанию».</a:t>
            </a:r>
            <a:endParaRPr lang="ru-RU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6.Выучить стихотворение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«</a:t>
            </a:r>
            <a:r>
              <a:rPr lang="ru-RU" sz="1600" b="1" i="1" dirty="0" smtClean="0">
                <a:solidFill>
                  <a:schemeClr val="tx2"/>
                </a:solidFill>
              </a:rPr>
              <a:t>Скучать некогда»</a:t>
            </a:r>
            <a:endParaRPr lang="ru-RU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                    Села пчелка на цветок, опустила хоботок.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                    Подлетает к ней комар: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                    Что ты ищешь там?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                    Нектар!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                    А тебе не надоело, не наскучило искать?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                    Нет, тому, кто занят делом, просто некогда скучать!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 Рассказать это стихотворение с разным настроением (весело, грустно)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ru-RU" sz="19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tx2"/>
                </a:solidFill>
              </a:rPr>
              <a:t>  7.Закончи предложение</a:t>
            </a:r>
            <a:r>
              <a:rPr lang="ru-RU" sz="1900" dirty="0" smtClean="0">
                <a:solidFill>
                  <a:schemeClr val="tx2"/>
                </a:solidFill>
              </a:rPr>
              <a:t>…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/>
                </a:solidFill>
              </a:rPr>
              <a:t>                                            Муравей сидел около …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/>
                </a:solidFill>
              </a:rPr>
              <a:t>                                            Гусеница сидела на ...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/>
                </a:solidFill>
              </a:rPr>
              <a:t>                                           Жук спрятался под …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/>
                </a:solidFill>
              </a:rPr>
              <a:t>                                            Божья коровка ползла по ...</a:t>
            </a:r>
          </a:p>
          <a:p>
            <a:pPr>
              <a:buNone/>
            </a:pPr>
            <a:endParaRPr lang="ru-RU" sz="19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900" b="1" dirty="0">
                <a:solidFill>
                  <a:schemeClr val="tx2"/>
                </a:solidFill>
              </a:rPr>
              <a:t>8</a:t>
            </a:r>
            <a:r>
              <a:rPr lang="ru-RU" sz="1900" b="1" dirty="0" smtClean="0">
                <a:solidFill>
                  <a:schemeClr val="tx2"/>
                </a:solidFill>
              </a:rPr>
              <a:t>. </a:t>
            </a:r>
            <a:r>
              <a:rPr lang="ru-RU" sz="1900" b="1" dirty="0" smtClean="0">
                <a:solidFill>
                  <a:schemeClr val="tx2"/>
                </a:solidFill>
              </a:rPr>
              <a:t>Этапы последовательности рисования стрекозы:</a:t>
            </a:r>
            <a:endParaRPr lang="ru-RU" sz="19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рисунок стреко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73016"/>
            <a:ext cx="3600400" cy="252028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600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дошкольное образовательное учреждение «Центр развития ребёнка- детский сад №108» г.Сыктывкара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«Центр развития ребёнка- детский сад №108» г.Сыктывкара</dc:title>
  <dc:creator>Наталья</dc:creator>
  <cp:lastModifiedBy>Наталья</cp:lastModifiedBy>
  <cp:revision>35</cp:revision>
  <dcterms:created xsi:type="dcterms:W3CDTF">2020-05-12T18:55:29Z</dcterms:created>
  <dcterms:modified xsi:type="dcterms:W3CDTF">2020-05-14T11:19:54Z</dcterms:modified>
</cp:coreProperties>
</file>