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46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5F0AB-FCF1-43F9-BF49-7917799AD02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226A8-8B46-4701-B97F-4BFB56149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3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226A8-8B46-4701-B97F-4BFB561493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9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2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737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4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3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3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5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5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2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8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4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0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5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C0D8D-F47C-4DCA-A018-1C6C8F608DB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EA31-B2BB-41CB-9B74-17C00DA98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13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0127" y="230140"/>
            <a:ext cx="8791575" cy="11977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МАДОУ «Центр развития ребёнка –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Детский сад № 108»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г. Сыктывкар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47" y="3216153"/>
            <a:ext cx="5245670" cy="295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27325" y="1728884"/>
            <a:ext cx="8478861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Тема недели «Космос»</a:t>
            </a:r>
            <a:endParaRPr lang="ru-RU" sz="66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2249" y="4966887"/>
            <a:ext cx="6496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Вторая группа раннего развития</a:t>
            </a:r>
          </a:p>
          <a:p>
            <a:pPr algn="ctr"/>
            <a:r>
              <a:rPr lang="ru-RU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Воспитатели : </a:t>
            </a:r>
            <a:r>
              <a:rPr lang="ru-RU" sz="2400" b="0" cap="none" spc="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Миколюк</a:t>
            </a:r>
            <a:r>
              <a:rPr lang="ru-RU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Е.В.</a:t>
            </a:r>
          </a:p>
          <a:p>
            <a:pPr algn="ctr"/>
            <a:r>
              <a:rPr lang="ru-RU" sz="2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                      Панюкова И.Н.</a:t>
            </a:r>
            <a:endParaRPr lang="ru-RU" sz="24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7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2" y="3020404"/>
            <a:ext cx="9905999" cy="3541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на тему «Галактика»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на тему «Космос»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«Летающие планеты»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1412" y="21336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2" y="213360"/>
            <a:ext cx="10058400" cy="1890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50" y="2271194"/>
            <a:ext cx="3711660" cy="3711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79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1412" y="21336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детей и родителей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27266" r="3327" b="22733"/>
          <a:stretch/>
        </p:blipFill>
        <p:spPr>
          <a:xfrm>
            <a:off x="2203164" y="1630680"/>
            <a:ext cx="7782494" cy="4434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4320" y="6126480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Торопов Федя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1412" y="21336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детей и родителей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24222" r="4741" b="25556"/>
          <a:stretch/>
        </p:blipFill>
        <p:spPr>
          <a:xfrm>
            <a:off x="2718751" y="1417320"/>
            <a:ext cx="6751320" cy="4714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8891" y="6132318"/>
            <a:ext cx="512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Сазановы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Алеся и Ярослава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1412" y="21336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детей и родителей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71" y="1424940"/>
            <a:ext cx="6736080" cy="4777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8810" y="62026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Балина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1412" y="21336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детей и родителей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68390"/>
            <a:ext cx="4187190" cy="5044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8160" y="5989320"/>
            <a:ext cx="405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Шатрыкина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Агата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3805" y="487860"/>
            <a:ext cx="3657603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«Космос»</a:t>
            </a:r>
            <a:endParaRPr lang="ru-RU" sz="66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255" y="1890177"/>
            <a:ext cx="10948212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Цель недели: </a:t>
            </a:r>
            <a:r>
              <a:rPr lang="ru-RU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Формировать </a:t>
            </a:r>
            <a:r>
              <a:rPr lang="ru-RU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элементарные </a:t>
            </a:r>
            <a:r>
              <a:rPr lang="ru-RU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знания </a:t>
            </a:r>
            <a:r>
              <a:rPr lang="ru-RU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детей о том, </a:t>
            </a:r>
            <a:endParaRPr lang="ru-RU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что </a:t>
            </a:r>
            <a:r>
              <a:rPr lang="ru-RU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такое космос.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2859673"/>
            <a:ext cx="5186150" cy="380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4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6126" y="2767468"/>
            <a:ext cx="9905999" cy="35417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Задачи</a:t>
            </a:r>
            <a:r>
              <a:rPr lang="ru-RU" sz="2800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Познакомить </a:t>
            </a:r>
            <a:r>
              <a:rPr lang="ru-RU" sz="2800" dirty="0"/>
              <a:t>детей с понятием «космос</a:t>
            </a:r>
            <a:r>
              <a:rPr lang="ru-RU" sz="2800" dirty="0" smtClean="0"/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Познакомить </a:t>
            </a:r>
            <a:r>
              <a:rPr lang="ru-RU" sz="2800" dirty="0"/>
              <a:t>детей с государственным праздником «Днём </a:t>
            </a:r>
            <a:r>
              <a:rPr lang="ru-RU" sz="2800" dirty="0" smtClean="0"/>
              <a:t>космонавтики»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Познакомить </a:t>
            </a:r>
            <a:r>
              <a:rPr lang="ru-RU" sz="2800" dirty="0"/>
              <a:t>детей с названием нашей планеты Земля.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«Космос»</a:t>
            </a:r>
            <a:endParaRPr lang="ru-RU" sz="66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97" y="325690"/>
            <a:ext cx="2064225" cy="2064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303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«Космос»</a:t>
            </a:r>
            <a:endParaRPr lang="ru-RU" sz="66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41413" y="2523808"/>
            <a:ext cx="9905999" cy="35417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r>
              <a:rPr lang="ru-RU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Родителям рекомендуется:</a:t>
            </a:r>
          </a:p>
          <a:p>
            <a:pPr lvl="0" eaLnBrk="0" fontAlgn="base" hangingPunct="0"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Рассмотреть картинки и иллюстрации в книгах с изображением космоса, космонавтов и космической техники. </a:t>
            </a:r>
          </a:p>
          <a:p>
            <a:pPr lvl="0" eaLnBrk="0" fontAlgn="base" hangingPunct="0"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Рассказать ребенку о 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празднике и первом </a:t>
            </a: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космонавте – 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Юрии </a:t>
            </a: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Гагарине. Рассказать для чего нужны космонавты.</a:t>
            </a:r>
            <a:endParaRPr lang="ru-RU" sz="2800" dirty="0"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86" y="222278"/>
            <a:ext cx="2633794" cy="2633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65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372" y="1268094"/>
            <a:ext cx="9905999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	Наверное</a:t>
            </a:r>
            <a:r>
              <a:rPr lang="ru-RU" sz="2000" dirty="0"/>
              <a:t>, каждый из нас любит смотреть на звёздное небо. </a:t>
            </a: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Кто-то </a:t>
            </a:r>
            <a:r>
              <a:rPr lang="ru-RU" sz="2000" dirty="0"/>
              <a:t>восхищается его красотой, кто-то загадывает желания, </a:t>
            </a:r>
            <a:r>
              <a:rPr lang="ru-RU" sz="2000" dirty="0" smtClean="0"/>
              <a:t>глядя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dirty="0"/>
              <a:t>на падающие звезды, кто-то – хочет разгадать загадки, которые таит в себе космос… </a:t>
            </a:r>
            <a:r>
              <a:rPr lang="ru-RU" sz="2000" dirty="0" smtClean="0"/>
              <a:t>	Ещё </a:t>
            </a:r>
            <a:r>
              <a:rPr lang="ru-RU" sz="2000" dirty="0"/>
              <a:t>тридцать лет назад мало кто из ребят не хотел стать космонавтом. Эта мечта совсем не актуальна для современных детей. Между тем, космические путешественники, звёздные воины и всевозможные инопланетяне – герои их любимых мультфильмов. Вымышленные персонажи дезинформируют дошкольников, рассказывая о несуществующих планетах. Поэтому важно грамотно выстроить работу по формированию у детей представлений о космосе. Уважаемые папы и мамы, дедушки и бабушки! </a:t>
            </a: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	</a:t>
            </a:r>
            <a:r>
              <a:rPr lang="ru-RU" sz="2000" dirty="0" smtClean="0"/>
              <a:t>Наша </a:t>
            </a:r>
            <a:r>
              <a:rPr lang="ru-RU" sz="2000" dirty="0"/>
              <a:t>с Вами задача рассказать детям, что такое Вселенная и космос, Солнечная система, познакомить с космическими телами. Рассказать о полете человека в космос, об интересных явлениях в нашей жизни, связанных с пространством за пределами нашей планеты. Не стоит бояться, что ребенок не поймет вас на 100%. То, что ему покажется интересным, он обязательно запомнит.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1412" y="85117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«Космос»</a:t>
            </a:r>
            <a:endParaRPr lang="ru-RU" sz="66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61" y="0"/>
            <a:ext cx="3672840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95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 и запоминаем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491" y="1004401"/>
            <a:ext cx="10562909" cy="239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4000" b="1" i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считалка</a:t>
            </a:r>
          </a:p>
          <a:p>
            <a:pPr marL="0" indent="0">
              <a:buNone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Луне жил звездочёт </a:t>
            </a:r>
          </a:p>
          <a:p>
            <a:pPr marL="0" indent="0">
              <a:buNone/>
            </a:pPr>
            <a:r>
              <a:rPr lang="ru-RU" sz="3200" b="1" dirty="0" smtClean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планетам вёл учёт: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312" y="1655128"/>
            <a:ext cx="3672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 </a:t>
            </a:r>
            <a:r>
              <a:rPr lang="ru-RU" sz="3200" b="1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раз, Венера — два, </a:t>
            </a:r>
            <a:endParaRPr lang="ru-RU" sz="3200" b="1" dirty="0" smtClean="0"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200" b="1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Земля, </a:t>
            </a:r>
            <a:endParaRPr lang="ru-RU" sz="3200" b="1" dirty="0" smtClean="0"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3200" b="1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Марс, </a:t>
            </a:r>
            <a:endParaRPr lang="ru-RU" sz="3200" b="1" dirty="0" smtClean="0"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Пять </a:t>
            </a:r>
            <a:r>
              <a:rPr lang="ru-RU" sz="3200" b="1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Юпитер, Шесть — Сатурн, Семь — Уран, </a:t>
            </a:r>
            <a:endParaRPr lang="ru-RU" sz="3200" b="1" dirty="0" smtClean="0"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</a:t>
            </a:r>
            <a:r>
              <a:rPr lang="ru-RU" sz="3200" b="1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Нептун, Девять — дальше всех </a:t>
            </a:r>
            <a:r>
              <a:rPr lang="ru-RU" sz="32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Плутон</a:t>
            </a:r>
            <a:endParaRPr lang="ru-RU" sz="3200" b="1" dirty="0"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6152" y="449889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видит — выйди вон.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892" y="1129024"/>
            <a:ext cx="3034260" cy="2821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203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63040"/>
            <a:ext cx="9905999" cy="5547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/>
              <a:t>В темном небе звезды </a:t>
            </a:r>
            <a:r>
              <a:rPr lang="ru-RU" sz="2800" b="1" dirty="0" smtClean="0"/>
              <a:t>светят, (Сжимать</a:t>
            </a:r>
            <a:r>
              <a:rPr lang="ru-RU" sz="2800" b="1" dirty="0"/>
              <a:t>, разжимать </a:t>
            </a:r>
            <a:r>
              <a:rPr lang="ru-RU" sz="2800" b="1" dirty="0" smtClean="0"/>
              <a:t>кулаки)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Космонавт </a:t>
            </a:r>
            <a:r>
              <a:rPr lang="ru-RU" sz="2800" b="1" dirty="0"/>
              <a:t>летит в ракете</a:t>
            </a:r>
            <a:r>
              <a:rPr lang="ru-RU" sz="2800" b="1" dirty="0" smtClean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(Соединить </a:t>
            </a:r>
            <a:r>
              <a:rPr lang="ru-RU" sz="2800" b="1" dirty="0"/>
              <a:t>ладони под острым </a:t>
            </a:r>
            <a:r>
              <a:rPr lang="ru-RU" sz="2800" b="1" dirty="0" smtClean="0"/>
              <a:t>углом – ракета)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День </a:t>
            </a:r>
            <a:r>
              <a:rPr lang="ru-RU" sz="2800" b="1" dirty="0"/>
              <a:t>летит и ночь летит </a:t>
            </a:r>
            <a:endParaRPr lang="ru-RU" sz="2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И </a:t>
            </a:r>
            <a:r>
              <a:rPr lang="ru-RU" sz="2800" b="1" dirty="0"/>
              <a:t>на Землю вниз глядит. </a:t>
            </a:r>
            <a:endParaRPr lang="ru-RU" sz="2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/>
              <a:t>(</a:t>
            </a:r>
            <a:r>
              <a:rPr lang="ru-RU" sz="2800" b="1" dirty="0" smtClean="0"/>
              <a:t>«</a:t>
            </a:r>
            <a:r>
              <a:rPr lang="ru-RU" sz="2800" b="1" dirty="0"/>
              <a:t>Очки» указательными и большими </a:t>
            </a:r>
            <a:r>
              <a:rPr lang="ru-RU" sz="2800" b="1" dirty="0" smtClean="0"/>
              <a:t>пальцами)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Видит сверху он поля, Горы, реки и моря. </a:t>
            </a:r>
            <a:endParaRPr lang="ru-RU" sz="2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Видит </a:t>
            </a:r>
            <a:r>
              <a:rPr lang="ru-RU" sz="2800" b="1" dirty="0"/>
              <a:t>он весь шар земной, </a:t>
            </a:r>
            <a:r>
              <a:rPr lang="ru-RU" sz="2800" b="1" dirty="0" smtClean="0"/>
              <a:t>(Загибать </a:t>
            </a:r>
            <a:r>
              <a:rPr lang="ru-RU" sz="2800" b="1" dirty="0"/>
              <a:t>пальцы, начиная с </a:t>
            </a:r>
            <a:r>
              <a:rPr lang="ru-RU" sz="2800" b="1" dirty="0" smtClean="0"/>
              <a:t>большого)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Шар земной – наш дом родной. </a:t>
            </a:r>
            <a:r>
              <a:rPr lang="ru-RU" sz="2800" b="1" dirty="0" smtClean="0"/>
              <a:t>(Ладонями </a:t>
            </a:r>
            <a:r>
              <a:rPr lang="ru-RU" sz="2800" b="1" dirty="0"/>
              <a:t>изобразить </a:t>
            </a:r>
            <a:r>
              <a:rPr lang="ru-RU" sz="2800" b="1" dirty="0" smtClean="0"/>
              <a:t>шар)</a:t>
            </a:r>
            <a:endParaRPr lang="ru-RU" sz="2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1412" y="21336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гимнастика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2" y="2701435"/>
            <a:ext cx="2543884" cy="164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468" y="2586990"/>
            <a:ext cx="2543884" cy="164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932" y="1219200"/>
            <a:ext cx="9905999" cy="573627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приготовить яркую,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небольшую картинку и лист бумаги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площади вчетверо больше картинки.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листа вырезать отверстие круглой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формы. Ведущий прикрывает картинку этим листом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кладёт перед детьми. Рассматривать картинку можно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через отверстие, постепенно передвигая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лист, но не поднимая его.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рассказывают, что нарисовано на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картинке. В заключение картинка открывается.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1412" y="21336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«телескоп»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34" y="1260316"/>
            <a:ext cx="5311706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В.П. Бороздин «Первый в космосе» 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Обухова «Вижу Землю» 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Нагибин «Рассказы 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Е.П.Левитан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«Твоя Вселенная»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«Малышам о звездах и планетах»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К.А.Порцевский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первая книга о Космосе»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Г.Черненко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человек в космос полетел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1412" y="21336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прочитать детям?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0" y="1691930"/>
            <a:ext cx="3855720" cy="32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119</TotalTime>
  <Words>418</Words>
  <Application>Microsoft Office PowerPoint</Application>
  <PresentationFormat>Произвольный</PresentationFormat>
  <Paragraphs>75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Контур</vt:lpstr>
      <vt:lpstr>МАДОУ «Центр развития ребёнка –  Детский сад № 108»  г. Сыктывкар</vt:lpstr>
      <vt:lpstr>Презентация PowerPoint</vt:lpstr>
      <vt:lpstr>«Космос»</vt:lpstr>
      <vt:lpstr>«Космос»</vt:lpstr>
      <vt:lpstr>«Космос»</vt:lpstr>
      <vt:lpstr>Учим и запоминаем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«Центр развития ребёнка –  Детский сад № 108»  г. Сыктывкар</dc:title>
  <dc:creator>user</dc:creator>
  <cp:lastModifiedBy>Пользователь Windows</cp:lastModifiedBy>
  <cp:revision>15</cp:revision>
  <dcterms:created xsi:type="dcterms:W3CDTF">2020-04-10T15:18:57Z</dcterms:created>
  <dcterms:modified xsi:type="dcterms:W3CDTF">2020-04-10T19:50:00Z</dcterms:modified>
</cp:coreProperties>
</file>