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0" r:id="rId5"/>
    <p:sldId id="291" r:id="rId6"/>
    <p:sldId id="29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2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F862EF-47C5-45FA-9CD1-3263337A5B21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FD979D-1607-438A-9CA2-3D86FA7B7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58200" cy="27896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Презентация  </a:t>
            </a:r>
            <a:br>
              <a:rPr lang="ru-RU" sz="2400" dirty="0" smtClean="0"/>
            </a:br>
            <a:r>
              <a:rPr lang="ru-RU" sz="2400" dirty="0" smtClean="0"/>
              <a:t>мастер-класса с пошаговым выполнением </a:t>
            </a:r>
            <a:br>
              <a:rPr lang="ru-RU" sz="2400" dirty="0" smtClean="0"/>
            </a:br>
            <a:r>
              <a:rPr lang="ru-RU" sz="2400" dirty="0" smtClean="0"/>
              <a:t>для старшего  и подготовительного дошкольного возраста</a:t>
            </a:r>
            <a:br>
              <a:rPr lang="ru-RU" sz="2400" dirty="0" smtClean="0"/>
            </a:br>
            <a:r>
              <a:rPr lang="ru-RU" sz="2000" dirty="0" smtClean="0"/>
              <a:t>Составила  Беляева Светлана Александровна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857364"/>
            <a:ext cx="8458200" cy="10001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7200" dirty="0" smtClean="0"/>
              <a:t>Пасхальное яйцо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42918"/>
            <a:ext cx="8686800" cy="1214446"/>
          </a:xfrm>
        </p:spPr>
        <p:txBody>
          <a:bodyPr>
            <a:noAutofit/>
          </a:bodyPr>
          <a:lstStyle/>
          <a:p>
            <a:pPr algn="ctr"/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2800" dirty="0" smtClean="0"/>
              <a:t>1. </a:t>
            </a:r>
            <a:r>
              <a:rPr lang="ru-RU" sz="2800" dirty="0" err="1" smtClean="0"/>
              <a:t>Материалы:цветной</a:t>
            </a:r>
            <a:r>
              <a:rPr lang="ru-RU" sz="2800" dirty="0" smtClean="0"/>
              <a:t> картон, ножницы, фломастеры, пластилин.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1028" name="Picture 4" descr="C:\Users\plut\Desktop\IMG_20200415_113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85549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2.Из цветного картона вырезаем силуэт в форме яйца.</a:t>
            </a:r>
            <a:endParaRPr lang="ru-RU" sz="2800" dirty="0"/>
          </a:p>
        </p:txBody>
      </p:sp>
      <p:pic>
        <p:nvPicPr>
          <p:cNvPr id="2050" name="Picture 2" descr="C:\Users\plut\Desktop\IMG_20200415_11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 flipV="1">
            <a:off x="2153103" y="1401856"/>
            <a:ext cx="4500594" cy="48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3.Фломастерами прорисовываем композицию (церковь, вербу).</a:t>
            </a:r>
            <a:endParaRPr lang="ru-RU" sz="2800" dirty="0"/>
          </a:p>
        </p:txBody>
      </p:sp>
      <p:pic>
        <p:nvPicPr>
          <p:cNvPr id="3074" name="Picture 2" descr="C:\Users\plut\Desktop\IMG_20200415_113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43050"/>
            <a:ext cx="3571900" cy="4500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4.Делаем из пластилина маленькие шарики белого цвета и прикрепляем их к веточке вербы.</a:t>
            </a:r>
            <a:endParaRPr lang="ru-RU" sz="2800" dirty="0"/>
          </a:p>
        </p:txBody>
      </p:sp>
      <p:pic>
        <p:nvPicPr>
          <p:cNvPr id="4098" name="Picture 2" descr="C:\Users\plut\Desktop\IMG_20200415_114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85926"/>
            <a:ext cx="386850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5.Из цветного пластилина формируем маленькие шарики и заполняем ими силуэт церкви</a:t>
            </a:r>
            <a:endParaRPr lang="ru-RU" sz="2800" dirty="0"/>
          </a:p>
        </p:txBody>
      </p:sp>
      <p:pic>
        <p:nvPicPr>
          <p:cNvPr id="5122" name="Picture 2" descr="C:\Users\plut\Desktop\IMG_20200415_12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92323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45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  мастер-класса с пошаговым выполнением  для старшего  и подготовительного дошкольного возраста Составила  Беляева Светлана Александровна</vt:lpstr>
      <vt:lpstr> 1. Материалы:цветной картон, ножницы, фломастеры, пластилин.    .</vt:lpstr>
      <vt:lpstr>2.Из цветного картона вырезаем силуэт в форме яйца.</vt:lpstr>
      <vt:lpstr>3.Фломастерами прорисовываем композицию (церковь, вербу).</vt:lpstr>
      <vt:lpstr>4.Делаем из пластилина маленькие шарики белого цвета и прикрепляем их к веточке вербы.</vt:lpstr>
      <vt:lpstr>5.Из цветного пластилина формируем маленькие шарики и заполняем ими силуэт церкви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plut</dc:creator>
  <cp:lastModifiedBy>Пользователь</cp:lastModifiedBy>
  <cp:revision>12</cp:revision>
  <dcterms:created xsi:type="dcterms:W3CDTF">2015-01-13T13:03:51Z</dcterms:created>
  <dcterms:modified xsi:type="dcterms:W3CDTF">2020-04-16T09:52:13Z</dcterms:modified>
</cp:coreProperties>
</file>