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EBDDF-1DCF-483E-BE6B-41A0FEB84056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A1C7A-3463-472A-8972-BE073CF89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9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2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2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7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9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7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3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7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0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7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7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657B-03DF-4FD7-9B5A-3E80E3847B1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E03C-08BD-468A-98FC-B6B3D4C5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7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rp.su/wp-content/uploads/2018/04/18378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3257" y="290285"/>
            <a:ext cx="10145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бумаги в технике мозаика        «Светлая Пасха»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1862" y="208059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Бажукова Екатерина Владимировна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50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Готовые фигуры оформляем в композицию.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2543969"/>
            <a:ext cx="5181600" cy="2914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3051387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83" y="2967335"/>
            <a:ext cx="1190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Желаю приятно провести время дома!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440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1"/>
            <a:ext cx="5181600" cy="541496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на Пасху пекут куличи?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воскрешения, Иисус Христос приходил к своим апостолам во время трапезы. Ученики оставляли для него место посередине стола и ставили хлеб (по-гречески «артос») из сдобного теста с орехами и изюмом, однако, до воскрешения Христос с учениками вкушали только пресное тесто.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храме на Пасху было принято оставлять артос, а постепенно этот хлеб стали печь в каждой семье, так как семья – это тоже своего рода храм. Таким образом, стоящий на семейном столе кулич (с греческого переводится как «круглый хлеб») – это символ незримого присутствия воскресшего Иисуса Христа в Вашем доме.</a:t>
            </a:r>
            <a:endParaRPr lang="ru-RU" sz="2200" dirty="0"/>
          </a:p>
        </p:txBody>
      </p:sp>
      <p:pic>
        <p:nvPicPr>
          <p:cNvPr id="5" name="Объект 4" descr="https://www.koolinar.ru/all_image/ckeditor/36/36494/Pan-dulce_content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6460"/>
            <a:ext cx="5181600" cy="344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097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72440"/>
            <a:ext cx="6446520" cy="614172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на Пасху красят яйца?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Яйцо – это прообраз Вселенной, символ мира, рождения и жизни, причём так считали задолго до христианства.</a:t>
            </a:r>
            <a:b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 из легенд гласит следующее: апостолы Иисуса Христа разошлись по разным странам, чтобы известить всех о воскрешении Спасителя, о том, что он победил смерть и не нужно её больше бояться. С этой новостью к римскому императору </a:t>
            </a:r>
            <a:r>
              <a:rPr lang="ru-RU" sz="2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Тиверию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пришла Мария Магдалина, а в подарок для него принесла куриное яйцо. Смысл её подношения был в том, что яйцо – символ жизни, а под скорлупой скрывается цыплёнок, который оттуда вырвется, как вырвался Иисус Христос из смертельных оков и воскрес.       Император не поверил ей и сказал, что это невозможно точно так же, как белому яйцу превратиться в красное. И тут же яйцо Марии стало красным. Так появилась традиция красить яйца в красный цвет, знаменующий кровь Иисуса Христа.</a:t>
            </a:r>
            <a:endParaRPr lang="ru-RU" sz="2200" dirty="0"/>
          </a:p>
        </p:txBody>
      </p:sp>
      <p:pic>
        <p:nvPicPr>
          <p:cNvPr id="6" name="Объект 5" descr="https://www.koolinar.ru/all_image/ckeditor/36/36496/414073-svetik_content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2271557"/>
            <a:ext cx="4922838" cy="3459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991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3960"/>
            <a:ext cx="10515600" cy="1066800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Ход </a:t>
            </a:r>
            <a:r>
              <a:rPr lang="ru-RU" sz="28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выполнения аппликации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выполнения аппликации потребуется: 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цветная бумага, белая бумага, клей и ножницы. </a:t>
            </a:r>
            <a:b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Цветную бумагу сначала нарезать полосками, а потом небольшими треугольниками.</a:t>
            </a:r>
            <a:r>
              <a:rPr lang="ru-RU" sz="2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2651760"/>
            <a:ext cx="3444240" cy="4069080"/>
          </a:xfrm>
        </p:spPr>
      </p:pic>
    </p:spTree>
    <p:extLst>
      <p:ext uri="{BB962C8B-B14F-4D97-AF65-F5344CB8AC3E}">
        <p14:creationId xmlns:p14="http://schemas.microsoft.com/office/powerpoint/2010/main" val="2787565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12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белой бумаги вырезать основу в форме яиц и кулича. На них будут клеится кусочки цветной бумаги.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50509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яйца наносится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клей.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8390" y="2612075"/>
            <a:ext cx="4697097" cy="3124201"/>
          </a:xfrm>
        </p:spPr>
      </p:pic>
    </p:spTree>
    <p:extLst>
      <p:ext uri="{BB962C8B-B14F-4D97-AF65-F5344CB8AC3E}">
        <p14:creationId xmlns:p14="http://schemas.microsoft.com/office/powerpoint/2010/main" val="91016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Приклеиваем кусочки цветной бумаги и не боимся выходить за края основы.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0438" y="1844044"/>
            <a:ext cx="5318761" cy="4282440"/>
          </a:xfrm>
        </p:spPr>
      </p:pic>
    </p:spTree>
    <p:extLst>
      <p:ext uri="{BB962C8B-B14F-4D97-AF65-F5344CB8AC3E}">
        <p14:creationId xmlns:p14="http://schemas.microsoft.com/office/powerpoint/2010/main" val="3691775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Выравниваем ножницами, отрезаем лишние края.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5299" y="2380867"/>
            <a:ext cx="4998715" cy="29801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9158" y="2388489"/>
            <a:ext cx="4998718" cy="29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92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Всё тоже самое выполняем и с основой для кулича. Клеим бумагу необходимого цвета.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777828"/>
            <a:ext cx="4352925" cy="2448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1767613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113</Words>
  <Application>Microsoft Office PowerPoint</Application>
  <PresentationFormat>Произвольный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Почему на Пасху пекут куличи?    После воскрешения, Иисус Христос приходил к своим апостолам во время трапезы. Ученики оставляли для него место посередине стола и ставили хлеб (по-гречески «артос») из сдобного теста с орехами и изюмом, однако, до воскрешения Христос с учениками вкушали только пресное тесто.    В храме на Пасху было принято оставлять артос, а постепенно этот хлеб стали печь в каждой семье, так как семья – это тоже своего рода храм. Таким образом, стоящий на семейном столе кулич (с греческого переводится как «круглый хлеб») – это символ незримого присутствия воскресшего Иисуса Христа в Вашем доме.</vt:lpstr>
      <vt:lpstr>Почему на Пасху красят яйца?    Яйцо – это прообраз Вселенной, символ мира, рождения и жизни, причём так считали задолго до христианства.    Одна из легенд гласит следующее: апостолы Иисуса Христа разошлись по разным странам, чтобы известить всех о воскрешении Спасителя, о том, что он победил смерть и не нужно её больше бояться. С этой новостью к римскому императору Тиверию пришла Мария Магдалина, а в подарок для него принесла куриное яйцо. Смысл её подношения был в том, что яйцо – символ жизни, а под скорлупой скрывается цыплёнок, который оттуда вырвется, как вырвался Иисус Христос из смертельных оков и воскрес.       Император не поверил ей и сказал, что это невозможно точно так же, как белому яйцу превратиться в красное. И тут же яйцо Марии стало красным. Так появилась традиция красить яйца в красный цвет, знаменующий кровь Иисуса Христа.</vt:lpstr>
      <vt:lpstr>Ход выполнения аппликации Для выполнения аппликации потребуется:  цветная бумага, белая бумага, клей и ножницы.  1. Цветную бумагу сначала нарезать полосками, а потом небольшими треугольниками. </vt:lpstr>
      <vt:lpstr>2. Из белой бумаги вырезать основу в форме яиц и кулича. На них будут клеится кусочки цветной бумаги.</vt:lpstr>
      <vt:lpstr>3. На основу яйца наносится клей.</vt:lpstr>
      <vt:lpstr>4. Приклеиваем кусочки цветной бумаги и не боимся выходить за края основы. </vt:lpstr>
      <vt:lpstr>5. Выравниваем ножницами, отрезаем лишние края.</vt:lpstr>
      <vt:lpstr>6. Всё тоже самое выполняем и с основой для кулича. Клеим бумагу необходимого цвета.</vt:lpstr>
      <vt:lpstr>7. Готовые фигуры оформляем в композицию.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леха</dc:creator>
  <cp:lastModifiedBy>Пользователь</cp:lastModifiedBy>
  <cp:revision>10</cp:revision>
  <dcterms:created xsi:type="dcterms:W3CDTF">2020-04-16T11:16:24Z</dcterms:created>
  <dcterms:modified xsi:type="dcterms:W3CDTF">2020-04-17T13:01:11Z</dcterms:modified>
</cp:coreProperties>
</file>